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4" r:id="rId3"/>
    <p:sldId id="257" r:id="rId4"/>
    <p:sldId id="258" r:id="rId5"/>
    <p:sldId id="275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298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1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45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8454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388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97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76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567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48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09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493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68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232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8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39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621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646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711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855D61-548E-A739-7386-CAD67E221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733755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s-MX" sz="8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SOP 1 CLONAR EL REPOSITORIO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4AE9FB-E75F-51AA-6D31-D70B0B1BB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465" y="5069502"/>
            <a:ext cx="8791575" cy="1655762"/>
          </a:xfrm>
        </p:spPr>
        <p:txBody>
          <a:bodyPr/>
          <a:lstStyle/>
          <a:p>
            <a:pPr algn="l"/>
            <a:r>
              <a:rPr lang="es-MX" dirty="0"/>
              <a:t>Torres González Diego Alexis</a:t>
            </a:r>
          </a:p>
        </p:txBody>
      </p:sp>
    </p:spTree>
    <p:extLst>
      <p:ext uri="{BB962C8B-B14F-4D97-AF65-F5344CB8AC3E}">
        <p14:creationId xmlns:p14="http://schemas.microsoft.com/office/powerpoint/2010/main" val="3893228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4: Crear una carpeta en el escritorio llamada ITQ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BD24306-FC22-27CF-3A7B-F226F081EF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58" t="39087" r="72903" b="50000"/>
          <a:stretch/>
        </p:blipFill>
        <p:spPr>
          <a:xfrm>
            <a:off x="4318819" y="1929448"/>
            <a:ext cx="3554362" cy="450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19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5: </a:t>
            </a:r>
            <a:r>
              <a:rPr lang="es-MX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Abrir </a:t>
            </a:r>
            <a:r>
              <a:rPr lang="es-MX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VScode</a:t>
            </a:r>
            <a:r>
              <a:rPr lang="es-MX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pulsar control ñ, para después abrir un Git </a:t>
            </a:r>
            <a:r>
              <a:rPr lang="es-MX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Bash</a:t>
            </a:r>
            <a:r>
              <a:rPr lang="es-MX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91145F6-B038-170E-ECEE-DCF61AF81B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47" t="-24" r="12903" b="28807"/>
          <a:stretch/>
        </p:blipFill>
        <p:spPr>
          <a:xfrm>
            <a:off x="1607574" y="1858297"/>
            <a:ext cx="8686800" cy="488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699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78570"/>
            <a:ext cx="9905999" cy="3541714"/>
          </a:xfrm>
        </p:spPr>
        <p:txBody>
          <a:bodyPr/>
          <a:lstStyle/>
          <a:p>
            <a:r>
              <a:rPr lang="es-MX" dirty="0"/>
              <a:t>Paso 6: Dar </a:t>
            </a:r>
            <a:r>
              <a:rPr lang="es-MX" dirty="0" err="1"/>
              <a:t>click</a:t>
            </a:r>
            <a:r>
              <a:rPr lang="es-MX" dirty="0"/>
              <a:t> en archivo, luego abrir carpeta y buscar el folder que anteriormente se guardo en el escritorio.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987A539-2E88-69D5-068D-11007F63F7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60" r="44355" b="52474"/>
          <a:stretch/>
        </p:blipFill>
        <p:spPr>
          <a:xfrm>
            <a:off x="2984090" y="2647990"/>
            <a:ext cx="6223820" cy="385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3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75" y="1478570"/>
            <a:ext cx="4372896" cy="3541714"/>
          </a:xfrm>
        </p:spPr>
        <p:txBody>
          <a:bodyPr/>
          <a:lstStyle/>
          <a:p>
            <a:r>
              <a:rPr lang="es-MX" dirty="0"/>
              <a:t>Paso 7: En la terminal escribir: “git --versión” y si aparece un error es que no se instalo Git.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6A44834-A4D3-4D3D-7110-FDFB6E5B6D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129" t="66460" r="28387" b="24289"/>
          <a:stretch/>
        </p:blipFill>
        <p:spPr>
          <a:xfrm>
            <a:off x="357951" y="2957140"/>
            <a:ext cx="5056296" cy="972298"/>
          </a:xfrm>
          <a:prstGeom prst="rect">
            <a:avLst/>
          </a:prstGeom>
        </p:spPr>
      </p:pic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6777754" y="1478570"/>
            <a:ext cx="437289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Paso 8: Ingresar al repositorio de la clase de Git y copiar el URL.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6BD37C0-798E-EBF7-36D5-58C9D8FB89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250" t="33971" r="29113" b="17619"/>
          <a:stretch/>
        </p:blipFill>
        <p:spPr>
          <a:xfrm>
            <a:off x="7041637" y="3305784"/>
            <a:ext cx="410901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2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214" y="1150419"/>
            <a:ext cx="4372896" cy="3541714"/>
          </a:xfrm>
        </p:spPr>
        <p:txBody>
          <a:bodyPr/>
          <a:lstStyle/>
          <a:p>
            <a:r>
              <a:rPr lang="es-MX" dirty="0"/>
              <a:t>Paso 9: en la terminal escribir “git clone”, das un espacio y copias el link, se te agregara una carpeta de clase.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6791784" y="1150419"/>
            <a:ext cx="437289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Paso 10: En la terminal escribe “</a:t>
            </a:r>
            <a:r>
              <a:rPr lang="es-MX" dirty="0" err="1"/>
              <a:t>ls</a:t>
            </a:r>
            <a:r>
              <a:rPr lang="es-MX" dirty="0"/>
              <a:t>” y das </a:t>
            </a:r>
            <a:r>
              <a:rPr lang="es-MX" dirty="0" err="1"/>
              <a:t>enter</a:t>
            </a:r>
            <a:r>
              <a:rPr lang="es-MX" dirty="0"/>
              <a:t>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F620914-E7F8-B763-65B0-76C621187A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585" t="66029" r="23549" b="8582"/>
          <a:stretch/>
        </p:blipFill>
        <p:spPr>
          <a:xfrm>
            <a:off x="363203" y="2921276"/>
            <a:ext cx="5490037" cy="218490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917D8DF-51BB-E6A8-8ACA-C77FF51049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089" t="5570" r="59234" b="84748"/>
          <a:stretch/>
        </p:blipFill>
        <p:spPr>
          <a:xfrm>
            <a:off x="363203" y="5337851"/>
            <a:ext cx="5490037" cy="121103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C2434E03-FCF7-0792-B50A-EA70211798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008" t="77848" r="27661" b="13100"/>
          <a:stretch/>
        </p:blipFill>
        <p:spPr>
          <a:xfrm>
            <a:off x="6897332" y="2261315"/>
            <a:ext cx="5072835" cy="824036"/>
          </a:xfrm>
          <a:prstGeom prst="rect">
            <a:avLst/>
          </a:prstGeom>
        </p:spPr>
      </p:pic>
      <p:sp>
        <p:nvSpPr>
          <p:cNvPr id="13" name="Marcador de contenido 5">
            <a:extLst>
              <a:ext uri="{FF2B5EF4-FFF2-40B4-BE49-F238E27FC236}">
                <a16:creationId xmlns:a16="http://schemas.microsoft.com/office/drawing/2014/main" id="{34939586-8485-B570-D8C6-4207C259C901}"/>
              </a:ext>
            </a:extLst>
          </p:cNvPr>
          <p:cNvSpPr txBox="1">
            <a:spLocks/>
          </p:cNvSpPr>
          <p:nvPr/>
        </p:nvSpPr>
        <p:spPr>
          <a:xfrm>
            <a:off x="6791784" y="3316286"/>
            <a:ext cx="5400215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Paso 11: Copias el nombre del repositorio y en la terminal escribe “cd” das un espacio y copias “SistemasDeManufactura-2024”.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F76471F3-6CC0-312F-0EC0-254F7535096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887" t="77837" r="29234" b="16758"/>
          <a:stretch/>
        </p:blipFill>
        <p:spPr>
          <a:xfrm>
            <a:off x="6897331" y="5308122"/>
            <a:ext cx="5072835" cy="63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83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213" y="2532991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s-MX" sz="80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SOP 2 CREAR UNA RAMA BRANHC</a:t>
            </a:r>
          </a:p>
        </p:txBody>
      </p:sp>
    </p:spTree>
    <p:extLst>
      <p:ext uri="{BB962C8B-B14F-4D97-AF65-F5344CB8AC3E}">
        <p14:creationId xmlns:p14="http://schemas.microsoft.com/office/powerpoint/2010/main" val="1358494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03" y="1165212"/>
            <a:ext cx="4372896" cy="3541714"/>
          </a:xfrm>
        </p:spPr>
        <p:txBody>
          <a:bodyPr/>
          <a:lstStyle/>
          <a:p>
            <a:r>
              <a:rPr lang="es-MX" dirty="0"/>
              <a:t>Paso 1: en la terminal escribir “git </a:t>
            </a:r>
            <a:r>
              <a:rPr lang="es-MX" dirty="0" err="1"/>
              <a:t>checkout</a:t>
            </a:r>
            <a:r>
              <a:rPr lang="es-MX" dirty="0"/>
              <a:t> –b </a:t>
            </a:r>
            <a:r>
              <a:rPr lang="es-MX" dirty="0" err="1"/>
              <a:t>nombredelalumno</a:t>
            </a:r>
            <a:r>
              <a:rPr lang="es-MX" dirty="0"/>
              <a:t>” das </a:t>
            </a:r>
            <a:r>
              <a:rPr lang="es-MX" dirty="0" err="1"/>
              <a:t>enter</a:t>
            </a:r>
            <a:r>
              <a:rPr lang="es-MX" dirty="0"/>
              <a:t> y aparece que cambiaste a una nueva rama.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6096001" y="1150419"/>
            <a:ext cx="59360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3: Abre el archivo README.md y escribe el nombre de tu Branch. Cada que modifiques te aparecerá una M al final en README.md.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17C245-66DD-55E6-0374-63132CFF5B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887" t="73560" r="24395" b="16759"/>
          <a:stretch/>
        </p:blipFill>
        <p:spPr>
          <a:xfrm>
            <a:off x="363203" y="2859444"/>
            <a:ext cx="4893008" cy="885132"/>
          </a:xfrm>
          <a:prstGeom prst="rect">
            <a:avLst/>
          </a:prstGeom>
        </p:spPr>
      </p:pic>
      <p:sp>
        <p:nvSpPr>
          <p:cNvPr id="8" name="Marcador de contenido 5">
            <a:extLst>
              <a:ext uri="{FF2B5EF4-FFF2-40B4-BE49-F238E27FC236}">
                <a16:creationId xmlns:a16="http://schemas.microsoft.com/office/drawing/2014/main" id="{D3C1414B-0176-79A4-79B8-364FA1901986}"/>
              </a:ext>
            </a:extLst>
          </p:cNvPr>
          <p:cNvSpPr txBox="1">
            <a:spLocks/>
          </p:cNvSpPr>
          <p:nvPr/>
        </p:nvSpPr>
        <p:spPr>
          <a:xfrm>
            <a:off x="363203" y="3884616"/>
            <a:ext cx="490368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P</a:t>
            </a:r>
            <a:r>
              <a:rPr lang="es-MX" sz="2000" dirty="0"/>
              <a:t>aso 2: En la terminal escribe “git </a:t>
            </a:r>
            <a:r>
              <a:rPr lang="es-MX" sz="2000" dirty="0" err="1"/>
              <a:t>branch</a:t>
            </a:r>
            <a:r>
              <a:rPr lang="es-MX" sz="2000" dirty="0"/>
              <a:t>” y das </a:t>
            </a:r>
            <a:r>
              <a:rPr lang="es-MX" sz="2000" dirty="0" err="1"/>
              <a:t>enter</a:t>
            </a:r>
            <a:r>
              <a:rPr lang="es-MX" sz="2000" dirty="0"/>
              <a:t> para que te aparezca la rama principal </a:t>
            </a:r>
            <a:r>
              <a:rPr lang="es-MX" sz="2000" dirty="0" err="1"/>
              <a:t>main</a:t>
            </a:r>
            <a:r>
              <a:rPr lang="es-MX" sz="2000" dirty="0"/>
              <a:t> y tu rama que creaste.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68F2B1A-27AF-6902-8902-EC2DB49FE2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129" t="70471" r="24879" b="16758"/>
          <a:stretch/>
        </p:blipFill>
        <p:spPr>
          <a:xfrm>
            <a:off x="363203" y="5525749"/>
            <a:ext cx="4903686" cy="11110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D71CC5D-0E43-F155-18DA-52C1BA58A1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917" t="11379" r="17863" b="73990"/>
          <a:stretch/>
        </p:blipFill>
        <p:spPr>
          <a:xfrm>
            <a:off x="6197650" y="2382067"/>
            <a:ext cx="5654879" cy="1078418"/>
          </a:xfrm>
          <a:prstGeom prst="rect">
            <a:avLst/>
          </a:prstGeom>
        </p:spPr>
      </p:pic>
      <p:sp>
        <p:nvSpPr>
          <p:cNvPr id="9" name="Marcador de contenido 5">
            <a:extLst>
              <a:ext uri="{FF2B5EF4-FFF2-40B4-BE49-F238E27FC236}">
                <a16:creationId xmlns:a16="http://schemas.microsoft.com/office/drawing/2014/main" id="{F9E73735-2CDB-7FC7-64CA-85C2F558F65F}"/>
              </a:ext>
            </a:extLst>
          </p:cNvPr>
          <p:cNvSpPr txBox="1">
            <a:spLocks/>
          </p:cNvSpPr>
          <p:nvPr/>
        </p:nvSpPr>
        <p:spPr>
          <a:xfrm>
            <a:off x="6085323" y="3565082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Recuerda siempre autoguardar el proyecto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64C8CB2D-3B99-BF8D-9999-ACE3854E5C6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452" t="-25" r="61067" b="29967"/>
          <a:stretch/>
        </p:blipFill>
        <p:spPr>
          <a:xfrm>
            <a:off x="7890387" y="4063573"/>
            <a:ext cx="1697061" cy="273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62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03" y="1165212"/>
            <a:ext cx="4149804" cy="3541714"/>
          </a:xfrm>
        </p:spPr>
        <p:txBody>
          <a:bodyPr/>
          <a:lstStyle/>
          <a:p>
            <a:r>
              <a:rPr lang="es-MX" dirty="0"/>
              <a:t>Paso 4: En la terminal escribir  (git </a:t>
            </a:r>
            <a:r>
              <a:rPr lang="es-MX" dirty="0" err="1"/>
              <a:t>commit</a:t>
            </a:r>
            <a:r>
              <a:rPr lang="es-MX" dirty="0"/>
              <a:t> –am “Hola GitHub, este es mi nuevo Branch”).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6377219" y="1150419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5: En la terminal escribir “git </a:t>
            </a:r>
            <a:r>
              <a:rPr lang="es-MX" sz="2000" dirty="0" err="1"/>
              <a:t>push</a:t>
            </a:r>
            <a:r>
              <a:rPr lang="es-MX" sz="2000" dirty="0"/>
              <a:t> –u </a:t>
            </a:r>
            <a:r>
              <a:rPr lang="es-MX" sz="2000" dirty="0" err="1"/>
              <a:t>origin</a:t>
            </a:r>
            <a:r>
              <a:rPr lang="es-MX" sz="2000" dirty="0"/>
              <a:t> diegotorres4422”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88ED56E-F915-157A-5A9D-D19FC79055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129" t="70333" r="24758" b="14790"/>
          <a:stretch/>
        </p:blipFill>
        <p:spPr>
          <a:xfrm>
            <a:off x="159902" y="2409171"/>
            <a:ext cx="5512344" cy="147857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F41AF0D-50FE-5F39-7296-38B2877B62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08" t="11809" r="22460" b="31573"/>
          <a:stretch/>
        </p:blipFill>
        <p:spPr>
          <a:xfrm>
            <a:off x="6377218" y="1961579"/>
            <a:ext cx="5654879" cy="475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58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03" y="1165212"/>
            <a:ext cx="4149804" cy="3541714"/>
          </a:xfrm>
        </p:spPr>
        <p:txBody>
          <a:bodyPr/>
          <a:lstStyle/>
          <a:p>
            <a:r>
              <a:rPr lang="es-MX" dirty="0"/>
              <a:t>Paso 6: Ir al repositorio y ver que se ha creado una nueva rama.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363203" y="4273691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7: Dar </a:t>
            </a:r>
            <a:r>
              <a:rPr lang="es-MX" sz="2000" dirty="0" err="1"/>
              <a:t>click</a:t>
            </a:r>
            <a:r>
              <a:rPr lang="es-MX" sz="2000" dirty="0"/>
              <a:t> en compare y </a:t>
            </a:r>
            <a:r>
              <a:rPr lang="es-MX" sz="2000" dirty="0" err="1"/>
              <a:t>pull</a:t>
            </a:r>
            <a:r>
              <a:rPr lang="es-MX" sz="2000" dirty="0"/>
              <a:t> </a:t>
            </a:r>
            <a:r>
              <a:rPr lang="es-MX" sz="2000" dirty="0" err="1"/>
              <a:t>request</a:t>
            </a:r>
            <a:endParaRPr lang="es-MX" sz="20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035773F-1C55-1780-FEAE-1768F3561D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81" t="33971" r="29355" b="44459"/>
          <a:stretch/>
        </p:blipFill>
        <p:spPr>
          <a:xfrm>
            <a:off x="252228" y="2502834"/>
            <a:ext cx="5562554" cy="116503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99213FE-A97D-CE43-E16E-F95BB00B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000" t="36489" r="30000" b="56669"/>
          <a:stretch/>
        </p:blipFill>
        <p:spPr>
          <a:xfrm>
            <a:off x="935005" y="5005490"/>
            <a:ext cx="3835400" cy="983526"/>
          </a:xfrm>
          <a:prstGeom prst="rect">
            <a:avLst/>
          </a:prstGeom>
        </p:spPr>
      </p:pic>
      <p:sp>
        <p:nvSpPr>
          <p:cNvPr id="9" name="Marcador de contenido 5">
            <a:extLst>
              <a:ext uri="{FF2B5EF4-FFF2-40B4-BE49-F238E27FC236}">
                <a16:creationId xmlns:a16="http://schemas.microsoft.com/office/drawing/2014/main" id="{98E9E974-64E3-9803-F126-1C4AA7EE263C}"/>
              </a:ext>
            </a:extLst>
          </p:cNvPr>
          <p:cNvSpPr txBox="1">
            <a:spLocks/>
          </p:cNvSpPr>
          <p:nvPr/>
        </p:nvSpPr>
        <p:spPr>
          <a:xfrm>
            <a:off x="6377220" y="1165212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8: Dar </a:t>
            </a:r>
            <a:r>
              <a:rPr lang="es-MX" sz="2000" dirty="0" err="1"/>
              <a:t>click</a:t>
            </a:r>
            <a:r>
              <a:rPr lang="es-MX" sz="2000" dirty="0"/>
              <a:t> en </a:t>
            </a:r>
            <a:r>
              <a:rPr lang="es-MX" sz="2000" dirty="0" err="1"/>
              <a:t>create</a:t>
            </a:r>
            <a:r>
              <a:rPr lang="es-MX" sz="2000" dirty="0"/>
              <a:t> y </a:t>
            </a:r>
            <a:r>
              <a:rPr lang="es-MX" sz="2000" dirty="0" err="1"/>
              <a:t>pull</a:t>
            </a:r>
            <a:r>
              <a:rPr lang="es-MX" sz="2000" dirty="0"/>
              <a:t> </a:t>
            </a:r>
            <a:r>
              <a:rPr lang="es-MX" sz="2000" dirty="0" err="1"/>
              <a:t>request</a:t>
            </a:r>
            <a:endParaRPr lang="es-MX" sz="200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10AD174-53D3-5CAF-6814-16B3D02144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270" t="16474" r="28960" b="6345"/>
          <a:stretch/>
        </p:blipFill>
        <p:spPr>
          <a:xfrm>
            <a:off x="6377220" y="1716314"/>
            <a:ext cx="5451577" cy="354290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7C8059C-3DFC-AF42-F18B-7E2911C19D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997" t="86936" r="28960" b="6345"/>
          <a:stretch/>
        </p:blipFill>
        <p:spPr>
          <a:xfrm>
            <a:off x="7246193" y="5496963"/>
            <a:ext cx="3916932" cy="86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15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8883AE2-6B3E-B004-71D7-7BF86A688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03" y="1165212"/>
            <a:ext cx="4149804" cy="3541714"/>
          </a:xfrm>
        </p:spPr>
        <p:txBody>
          <a:bodyPr/>
          <a:lstStyle/>
          <a:p>
            <a:r>
              <a:rPr lang="es-MX" dirty="0"/>
              <a:t>Paso 6: Ir al repositorio y ver que se ha creado una nueva rama.</a:t>
            </a:r>
          </a:p>
        </p:txBody>
      </p:sp>
      <p:sp>
        <p:nvSpPr>
          <p:cNvPr id="5" name="Marcador de contenido 5">
            <a:extLst>
              <a:ext uri="{FF2B5EF4-FFF2-40B4-BE49-F238E27FC236}">
                <a16:creationId xmlns:a16="http://schemas.microsoft.com/office/drawing/2014/main" id="{EE843728-DFFC-2A02-F08A-C4A609698576}"/>
              </a:ext>
            </a:extLst>
          </p:cNvPr>
          <p:cNvSpPr txBox="1">
            <a:spLocks/>
          </p:cNvSpPr>
          <p:nvPr/>
        </p:nvSpPr>
        <p:spPr>
          <a:xfrm>
            <a:off x="363203" y="4273691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7: Dar </a:t>
            </a:r>
            <a:r>
              <a:rPr lang="es-MX" sz="2000" dirty="0" err="1"/>
              <a:t>click</a:t>
            </a:r>
            <a:r>
              <a:rPr lang="es-MX" sz="2000" dirty="0"/>
              <a:t> en compare y </a:t>
            </a:r>
            <a:r>
              <a:rPr lang="es-MX" sz="2000" dirty="0" err="1"/>
              <a:t>pull</a:t>
            </a:r>
            <a:r>
              <a:rPr lang="es-MX" sz="2000" dirty="0"/>
              <a:t> </a:t>
            </a:r>
            <a:r>
              <a:rPr lang="es-MX" sz="2000" dirty="0" err="1"/>
              <a:t>request</a:t>
            </a:r>
            <a:endParaRPr lang="es-MX" sz="20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035773F-1C55-1780-FEAE-1768F3561D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81" t="33971" r="29355" b="44459"/>
          <a:stretch/>
        </p:blipFill>
        <p:spPr>
          <a:xfrm>
            <a:off x="252228" y="2502834"/>
            <a:ext cx="5562554" cy="116503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99213FE-A97D-CE43-E16E-F95BB00B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000" t="36489" r="30000" b="56669"/>
          <a:stretch/>
        </p:blipFill>
        <p:spPr>
          <a:xfrm>
            <a:off x="935005" y="5005490"/>
            <a:ext cx="3835400" cy="983526"/>
          </a:xfrm>
          <a:prstGeom prst="rect">
            <a:avLst/>
          </a:prstGeom>
        </p:spPr>
      </p:pic>
      <p:sp>
        <p:nvSpPr>
          <p:cNvPr id="9" name="Marcador de contenido 5">
            <a:extLst>
              <a:ext uri="{FF2B5EF4-FFF2-40B4-BE49-F238E27FC236}">
                <a16:creationId xmlns:a16="http://schemas.microsoft.com/office/drawing/2014/main" id="{98E9E974-64E3-9803-F126-1C4AA7EE263C}"/>
              </a:ext>
            </a:extLst>
          </p:cNvPr>
          <p:cNvSpPr txBox="1">
            <a:spLocks/>
          </p:cNvSpPr>
          <p:nvPr/>
        </p:nvSpPr>
        <p:spPr>
          <a:xfrm>
            <a:off x="6377220" y="1165212"/>
            <a:ext cx="565487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Paso 8: Dar </a:t>
            </a:r>
            <a:r>
              <a:rPr lang="es-MX" sz="2000" dirty="0" err="1"/>
              <a:t>click</a:t>
            </a:r>
            <a:r>
              <a:rPr lang="es-MX" sz="2000" dirty="0"/>
              <a:t> en </a:t>
            </a:r>
            <a:r>
              <a:rPr lang="es-MX" sz="2000" dirty="0" err="1"/>
              <a:t>create</a:t>
            </a:r>
            <a:r>
              <a:rPr lang="es-MX" sz="2000" dirty="0"/>
              <a:t> y </a:t>
            </a:r>
            <a:r>
              <a:rPr lang="es-MX" sz="2000" dirty="0" err="1"/>
              <a:t>pull</a:t>
            </a:r>
            <a:r>
              <a:rPr lang="es-MX" sz="2000" dirty="0"/>
              <a:t> </a:t>
            </a:r>
            <a:r>
              <a:rPr lang="es-MX" sz="2000" dirty="0" err="1"/>
              <a:t>request</a:t>
            </a:r>
            <a:endParaRPr lang="es-MX" sz="200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10AD174-53D3-5CAF-6814-16B3D02144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270" t="16474" r="28960" b="6345"/>
          <a:stretch/>
        </p:blipFill>
        <p:spPr>
          <a:xfrm>
            <a:off x="6377220" y="1716314"/>
            <a:ext cx="5451577" cy="354290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7C8059C-3DFC-AF42-F18B-7E2911C19D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997" t="86936" r="28960" b="6345"/>
          <a:stretch/>
        </p:blipFill>
        <p:spPr>
          <a:xfrm>
            <a:off x="7246193" y="5496963"/>
            <a:ext cx="3916932" cy="86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1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63C2D1-FAAE-7F30-20EC-835B2A0D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Propósito del documento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B03FA-E3E2-37C1-354D-6EF15159C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Realizar un procedimiento estándar, para que de esta manera se clone un repositorio de clase en GitHub haciendo uso de la aplicación </a:t>
            </a:r>
            <a:r>
              <a:rPr lang="es-MX" dirty="0" err="1"/>
              <a:t>Vscode</a:t>
            </a:r>
            <a:r>
              <a:rPr lang="es-MX" dirty="0"/>
              <a:t>, así obtener una copia del repositorio en una computadora de uso personal.</a:t>
            </a:r>
          </a:p>
        </p:txBody>
      </p:sp>
    </p:spTree>
    <p:extLst>
      <p:ext uri="{BB962C8B-B14F-4D97-AF65-F5344CB8AC3E}">
        <p14:creationId xmlns:p14="http://schemas.microsoft.com/office/powerpoint/2010/main" val="1833607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A554F1-E1AF-9035-80BB-6F40A35A7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 9: verificar que tu Branch no tenga problemas.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0DAEE2-AA23-3DCA-1EAA-F1C4679BB6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05" t="46576" r="29048" b="32479"/>
          <a:stretch/>
        </p:blipFill>
        <p:spPr>
          <a:xfrm>
            <a:off x="692215" y="2191656"/>
            <a:ext cx="10827403" cy="207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20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EB8F8-72D1-64E6-D1A0-2D9790BF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Conocimientos para empezar: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C0D173-D5DB-17C6-59B3-F81A25729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Conocimientos básicos de los programas:</a:t>
            </a:r>
          </a:p>
          <a:p>
            <a:r>
              <a:rPr lang="es-MX" dirty="0" err="1"/>
              <a:t>Vscode</a:t>
            </a:r>
            <a:endParaRPr lang="es-MX" dirty="0"/>
          </a:p>
          <a:p>
            <a:r>
              <a:rPr lang="es-MX" dirty="0"/>
              <a:t>GitHub</a:t>
            </a:r>
          </a:p>
          <a:p>
            <a:r>
              <a:rPr lang="es-MX" dirty="0"/>
              <a:t>Git</a:t>
            </a:r>
          </a:p>
          <a:p>
            <a:r>
              <a:rPr lang="es-MX" dirty="0"/>
              <a:t>Conocimientos del uso del teclado y mouse de la computadora de trabajo.</a:t>
            </a:r>
          </a:p>
        </p:txBody>
      </p:sp>
    </p:spTree>
    <p:extLst>
      <p:ext uri="{BB962C8B-B14F-4D97-AF65-F5344CB8AC3E}">
        <p14:creationId xmlns:p14="http://schemas.microsoft.com/office/powerpoint/2010/main" val="1645923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407D81-D3FB-9B61-6E0A-512E781E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46570"/>
            <a:ext cx="9905998" cy="1478570"/>
          </a:xfrm>
        </p:spPr>
        <p:txBody>
          <a:bodyPr/>
          <a:lstStyle/>
          <a:p>
            <a:r>
              <a:rPr lang="es-MX" dirty="0"/>
              <a:t>Requerimientos para 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BA04F1-F554-4923-5DAF-81583C21A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58298"/>
            <a:ext cx="9905999" cy="4381184"/>
          </a:xfrm>
        </p:spPr>
        <p:txBody>
          <a:bodyPr>
            <a:normAutofit/>
          </a:bodyPr>
          <a:lstStyle/>
          <a:p>
            <a:r>
              <a:rPr lang="es-MX" dirty="0"/>
              <a:t>Computadora.</a:t>
            </a:r>
          </a:p>
          <a:p>
            <a:r>
              <a:rPr lang="es-MX" dirty="0"/>
              <a:t>Luz.</a:t>
            </a:r>
          </a:p>
          <a:p>
            <a:r>
              <a:rPr lang="es-MX" dirty="0"/>
              <a:t>Internet.</a:t>
            </a:r>
          </a:p>
          <a:p>
            <a:r>
              <a:rPr lang="es-MX" dirty="0"/>
              <a:t>Señal.</a:t>
            </a:r>
          </a:p>
          <a:p>
            <a:r>
              <a:rPr lang="es-MX" dirty="0"/>
              <a:t>Instalación de programas (Git y </a:t>
            </a:r>
            <a:r>
              <a:rPr lang="es-MX" dirty="0" err="1"/>
              <a:t>VScode</a:t>
            </a:r>
            <a:r>
              <a:rPr lang="es-MX" dirty="0"/>
              <a:t>).</a:t>
            </a:r>
          </a:p>
          <a:p>
            <a:r>
              <a:rPr lang="es-MX" dirty="0"/>
              <a:t>Crear una cuenta en GitHub con correo institucional.</a:t>
            </a:r>
          </a:p>
          <a:p>
            <a:r>
              <a:rPr lang="es-MX" dirty="0"/>
              <a:t>Aceptar solicitud del maestro para el uso de la URL.</a:t>
            </a:r>
          </a:p>
        </p:txBody>
      </p:sp>
    </p:spTree>
    <p:extLst>
      <p:ext uri="{BB962C8B-B14F-4D97-AF65-F5344CB8AC3E}">
        <p14:creationId xmlns:p14="http://schemas.microsoft.com/office/powerpoint/2010/main" val="374469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2895FB-E8C1-A8AF-09A1-0D8288A95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211393"/>
            <a:ext cx="10353761" cy="1326321"/>
          </a:xfrm>
        </p:spPr>
        <p:txBody>
          <a:bodyPr/>
          <a:lstStyle/>
          <a:p>
            <a:r>
              <a:rPr lang="es-MX" dirty="0"/>
              <a:t>Definiciones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72C511-D8CC-F473-F99C-48D11BFC1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83110"/>
            <a:ext cx="10353762" cy="5161935"/>
          </a:xfrm>
        </p:spPr>
        <p:txBody>
          <a:bodyPr>
            <a:normAutofit fontScale="92500"/>
          </a:bodyPr>
          <a:lstStyle/>
          <a:p>
            <a:pPr algn="just"/>
            <a:r>
              <a:rPr lang="es-MX" b="1" dirty="0" err="1">
                <a:latin typeface="Arial" panose="020B0604020202020204" pitchFamily="34" charset="0"/>
                <a:cs typeface="Arial" panose="020B0604020202020204" pitchFamily="34" charset="0"/>
              </a:rPr>
              <a:t>VScode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MX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 un editor de código fuente desarrollado por Microsoft, cuenta con soporte para depuración de código, y dispone de un sinnúmero de extensiones, que básicamente te da la posibilidad de escribir y ejecutar código en cualquier lenguaje de programación.</a:t>
            </a:r>
          </a:p>
          <a:p>
            <a:pPr algn="just"/>
            <a:r>
              <a:rPr lang="es-MX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Git:</a:t>
            </a:r>
            <a:r>
              <a:rPr lang="es-MX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 un software de control de versiones diseñado por Linus Torvalds, pensando en la eficiencia, la confiabilidad y compatibilidad del mantenimiento de versiones de aplicaciones cuando estas tienen un gran número de archivos de código fuente.</a:t>
            </a:r>
          </a:p>
          <a:p>
            <a:pPr algn="just"/>
            <a:r>
              <a:rPr lang="es-MX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s-MX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 una plataforma donde puedes almacenar, compartir y trabajar junto con otros usuarios para escribir código. Almacenar tu código en un "repositorio" en GitHub te permite: Presentar o compartir el trabajo. Seguir y administrar los cambios en el código a lo largo del tiempo.</a:t>
            </a:r>
          </a:p>
          <a:p>
            <a:pPr algn="just"/>
            <a:r>
              <a:rPr lang="es-MX" b="1" dirty="0">
                <a:latin typeface="Arial" panose="020B0604020202020204" pitchFamily="34" charset="0"/>
                <a:cs typeface="Arial" panose="020B0604020202020204" pitchFamily="34" charset="0"/>
              </a:rPr>
              <a:t>SOP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: P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rocedimientos operativos estándar (SOP, por sus siglas en inglés) es una herramienta esencial para planificar e implementar actividades de registro, y todas las operaciones de registro deberían tener SOP para guiar su trabajo.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72364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1: Descargar programas (</a:t>
            </a:r>
            <a:r>
              <a:rPr lang="es-MX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VScode</a:t>
            </a:r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Git) para posteriormente mandarlos al escritorio y tener acceso rápido.</a:t>
            </a:r>
          </a:p>
          <a:p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1168A1-EB78-7916-D22E-7BF374DB15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895" t="12885" r="72177" b="75066"/>
          <a:stretch/>
        </p:blipFill>
        <p:spPr>
          <a:xfrm>
            <a:off x="1244652" y="2646069"/>
            <a:ext cx="3426542" cy="391604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9FA4373-D404-F097-3888-E0AA7668D9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137" t="38578" r="73024" b="50000"/>
          <a:stretch/>
        </p:blipFill>
        <p:spPr>
          <a:xfrm>
            <a:off x="6862915" y="2630243"/>
            <a:ext cx="3426542" cy="391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75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2: Crear una cuenta en </a:t>
            </a:r>
            <a:r>
              <a:rPr lang="es-MX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GitHup</a:t>
            </a:r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(ingresar en este link) con un correo y crear una contraseña. (Hacer los pasos para comprobar que no eres un robot).</a:t>
            </a:r>
          </a:p>
          <a:p>
            <a:endParaRPr lang="es-MX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6E64DF0-0EAE-6488-658F-696F8E43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4" t="11594" r="2863" b="6215"/>
          <a:stretch/>
        </p:blipFill>
        <p:spPr>
          <a:xfrm>
            <a:off x="221227" y="2888584"/>
            <a:ext cx="5874773" cy="354171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7F2F8E2-C725-FF8C-1572-3637E9A2F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492" t="32034" r="42782" b="50000"/>
          <a:stretch/>
        </p:blipFill>
        <p:spPr>
          <a:xfrm>
            <a:off x="6395883" y="2888584"/>
            <a:ext cx="5574890" cy="12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76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3: Una vez registrado en GitHub aceptarle la solicitud al docente y te aparecerá un grupo en el lado izquierdo, al cual tendrás que ingresar.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DACAEE-2249-52EE-9170-53E5BDDA96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8" t="5785" r="2863" b="15036"/>
          <a:stretch/>
        </p:blipFill>
        <p:spPr>
          <a:xfrm>
            <a:off x="471947" y="2680921"/>
            <a:ext cx="5950572" cy="297472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B97A74-20C4-D4D7-00E2-AA2AE728AD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262" r="77742" b="55271"/>
          <a:stretch/>
        </p:blipFill>
        <p:spPr>
          <a:xfrm>
            <a:off x="6651521" y="2680921"/>
            <a:ext cx="4516014" cy="107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8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81D2C-4EFA-C906-CD85-9A6B18C3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52" y="0"/>
            <a:ext cx="9905998" cy="1478570"/>
          </a:xfrm>
        </p:spPr>
        <p:txBody>
          <a:bodyPr/>
          <a:lstStyle/>
          <a:p>
            <a:r>
              <a:rPr lang="es-MX" dirty="0"/>
              <a:t>PROCEDIMINETO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2A59-1344-77B8-94D7-153F2124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652" y="1202351"/>
            <a:ext cx="9905999" cy="3541714"/>
          </a:xfrm>
        </p:spPr>
        <p:txBody>
          <a:bodyPr/>
          <a:lstStyle/>
          <a:p>
            <a:r>
              <a:rPr lang="es-MX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Paso 3: Una vez registrado en GitHub aceptarle la solicitud al docente y te aparecerá un grupo en el lado izquierdo, al cual tendrás que ingresar.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DACAEE-2249-52EE-9170-53E5BDDA96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8" t="5785" r="2863" b="15036"/>
          <a:stretch/>
        </p:blipFill>
        <p:spPr>
          <a:xfrm>
            <a:off x="471947" y="2680921"/>
            <a:ext cx="5950572" cy="297472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B97A74-20C4-D4D7-00E2-AA2AE728AD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262" r="77742" b="55271"/>
          <a:stretch/>
        </p:blipFill>
        <p:spPr>
          <a:xfrm>
            <a:off x="6651521" y="2680921"/>
            <a:ext cx="4516014" cy="107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820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195</TotalTime>
  <Words>793</Words>
  <Application>Microsoft Office PowerPoint</Application>
  <PresentationFormat>Panorámica</PresentationFormat>
  <Paragraphs>62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Rockwell</vt:lpstr>
      <vt:lpstr>Damask</vt:lpstr>
      <vt:lpstr>SOP 1 CLONAR EL REPOSITORIO</vt:lpstr>
      <vt:lpstr>Propósito del documento </vt:lpstr>
      <vt:lpstr>Conocimientos para empezar:</vt:lpstr>
      <vt:lpstr>Requerimientos para el proyecto</vt:lpstr>
      <vt:lpstr>Definiciones</vt:lpstr>
      <vt:lpstr>PROCEDIMINETO</vt:lpstr>
      <vt:lpstr>PROCEDIMINETO</vt:lpstr>
      <vt:lpstr>PROCEDIMINETO</vt:lpstr>
      <vt:lpstr>PROCEDIMINETO</vt:lpstr>
      <vt:lpstr>PROCEDIMINETO</vt:lpstr>
      <vt:lpstr>PROCEDIMINETO</vt:lpstr>
      <vt:lpstr>PROCEDIMINETO</vt:lpstr>
      <vt:lpstr>PROCEDIMINETO</vt:lpstr>
      <vt:lpstr>PROCEDIMINETO</vt:lpstr>
      <vt:lpstr>SOP 2 CREAR UNA RAMA BRANHC</vt:lpstr>
      <vt:lpstr>PROCEDIMINETO</vt:lpstr>
      <vt:lpstr>PROCEDIMINETO</vt:lpstr>
      <vt:lpstr>PROCEDIMINETO</vt:lpstr>
      <vt:lpstr>PROCEDIMINETO</vt:lpstr>
      <vt:lpstr>Paso 9: verificar que tu Branch no tenga problemas.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alejandrotm.1977@gmail.com</dc:creator>
  <cp:lastModifiedBy>alejandrotm.1977@gmail.com</cp:lastModifiedBy>
  <cp:revision>4</cp:revision>
  <dcterms:created xsi:type="dcterms:W3CDTF">2024-09-08T15:47:52Z</dcterms:created>
  <dcterms:modified xsi:type="dcterms:W3CDTF">2024-09-09T00:29:32Z</dcterms:modified>
</cp:coreProperties>
</file>

<file path=docProps/thumbnail.jpeg>
</file>